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6" r:id="rId4"/>
    <p:sldId id="272" r:id="rId5"/>
    <p:sldId id="269" r:id="rId6"/>
    <p:sldId id="267" r:id="rId7"/>
    <p:sldId id="271" r:id="rId8"/>
  </p:sldIdLst>
  <p:sldSz cx="6858000" cy="9144000" type="screen4x3"/>
  <p:notesSz cx="6858000" cy="9144000"/>
  <p:custDataLst>
    <p:tags r:id="rId1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3" d="100"/>
          <a:sy n="53" d="100"/>
        </p:scale>
        <p:origin x="226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hyperlink" Target="&#31532;74&#35838;%20%20&#27468;&#24503;&#24052;&#36203;&#29468;&#24819;(&#23436;&#25972;).cpp" TargetMode="External"/><Relationship Id="rId5" Type="http://schemas.openxmlformats.org/officeDocument/2006/relationships/hyperlink" Target="&#31532;74&#35838;%20%20&#27468;&#24503;&#24052;&#36203;&#29468;&#24819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1772816" y="3131840"/>
            <a:ext cx="387798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74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歌德巴赫猜想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8" y="3419872"/>
            <a:ext cx="1944216" cy="2438047"/>
          </a:xfrm>
          <a:prstGeom prst="rect">
            <a:avLst/>
          </a:prstGeom>
        </p:spPr>
      </p:pic>
      <p:sp>
        <p:nvSpPr>
          <p:cNvPr id="5" name="AutoShape 1037"/>
          <p:cNvSpPr>
            <a:spLocks noChangeArrowheads="1"/>
          </p:cNvSpPr>
          <p:nvPr/>
        </p:nvSpPr>
        <p:spPr bwMode="auto">
          <a:xfrm>
            <a:off x="2282925" y="2156681"/>
            <a:ext cx="4257675" cy="252638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20090" algn="just">
              <a:spcAft>
                <a:spcPts val="0"/>
              </a:spcAft>
            </a:pP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自定义一个判断素数的函数，利用它验证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到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之间的偶数都能够分解为两个素数之和，其中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≥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sz="2800" kern="10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2420888" y="2569483"/>
            <a:ext cx="17876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latin typeface="Consolas" panose="020B0609020204030204" pitchFamily="49" charset="0"/>
              </a:rPr>
              <a:t>4=2+2</a:t>
            </a:r>
            <a:endParaRPr lang="zh-CN" altLang="en-US" sz="4400">
              <a:latin typeface="Consolas" panose="020B0609020204030204" pitchFamily="49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20888" y="3721355"/>
            <a:ext cx="17876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latin typeface="Consolas" panose="020B0609020204030204" pitchFamily="49" charset="0"/>
              </a:rPr>
              <a:t>6=3+3</a:t>
            </a:r>
            <a:endParaRPr lang="zh-CN" altLang="en-US" sz="4400">
              <a:latin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20888" y="4860032"/>
            <a:ext cx="17876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latin typeface="Consolas" panose="020B0609020204030204" pitchFamily="49" charset="0"/>
              </a:rPr>
              <a:t>8=3+5</a:t>
            </a:r>
            <a:endParaRPr lang="zh-CN" altLang="en-US" sz="4400">
              <a:latin typeface="Consolas" panose="020B0609020204030204" pitchFamily="49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20888" y="5835942"/>
            <a:ext cx="2101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latin typeface="Consolas" panose="020B0609020204030204" pitchFamily="49" charset="0"/>
              </a:rPr>
              <a:t>10=3+7</a:t>
            </a:r>
            <a:endParaRPr lang="zh-CN" altLang="en-US" sz="440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196752" y="6500689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7">
            <a:hlinkClick r:id="rId5" tooltip="点一点" action="ppaction://hlinkfile"/>
          </p:cNvPr>
          <p:cNvSpPr txBox="1"/>
          <p:nvPr/>
        </p:nvSpPr>
        <p:spPr>
          <a:xfrm>
            <a:off x="2323530" y="6472922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文本框 18">
            <a:hlinkClick r:id="rId6" tooltip="点一点" action="ppaction://hlinkfile"/>
          </p:cNvPr>
          <p:cNvSpPr txBox="1"/>
          <p:nvPr/>
        </p:nvSpPr>
        <p:spPr>
          <a:xfrm>
            <a:off x="2323530" y="716618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384" y="2556511"/>
            <a:ext cx="5200650" cy="2809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3d94fb13-aef5-44c0-8878-a67203976e98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WPS 演示</Application>
  <PresentationFormat>全屏显示(4:3)</PresentationFormat>
  <Paragraphs>27</Paragraphs>
  <Slides>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</vt:i4>
      </vt:variant>
    </vt:vector>
  </HeadingPairs>
  <TitlesOfParts>
    <vt:vector size="22" baseType="lpstr">
      <vt:lpstr>Arial</vt:lpstr>
      <vt:lpstr>宋体</vt:lpstr>
      <vt:lpstr>Wingdings</vt:lpstr>
      <vt:lpstr>仿宋</vt:lpstr>
      <vt:lpstr>楷体</vt:lpstr>
      <vt:lpstr>Times New Roman</vt:lpstr>
      <vt:lpstr>Consolas</vt:lpstr>
      <vt:lpstr>华文楷体</vt:lpstr>
      <vt:lpstr>Calibri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64</cp:revision>
  <dcterms:created xsi:type="dcterms:W3CDTF">2017-03-13T11:27:00Z</dcterms:created>
  <dcterms:modified xsi:type="dcterms:W3CDTF">2023-03-31T09:40:01Z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3ACB5D274FCD4B5097D98C9A171D15DA_12</vt:lpwstr>
  </property>
  <property fmtid="{D5CDD505-2E9C-101B-9397-08002B2CF9AE}" pid="3" name="KSOProductBuildVer">
    <vt:lpwstr>2052-11.1.0.14036</vt:lpwstr>
  </property>
</Properties>
</file>